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mbola Kolade" userId="fb558f3e85313a6e" providerId="LiveId" clId="{086CBC78-A842-4468-BC74-DF64AC9CB964}"/>
    <pc:docChg chg="undo custSel addSld delSld modSld sldOrd">
      <pc:chgData name="Abimbola Kolade" userId="fb558f3e85313a6e" providerId="LiveId" clId="{086CBC78-A842-4468-BC74-DF64AC9CB964}" dt="2024-04-09T18:40:41.363" v="1776" actId="5793"/>
      <pc:docMkLst>
        <pc:docMk/>
      </pc:docMkLst>
      <pc:sldChg chg="addSp delSp modSp">
        <pc:chgData name="Abimbola Kolade" userId="fb558f3e85313a6e" providerId="LiveId" clId="{086CBC78-A842-4468-BC74-DF64AC9CB964}" dt="2024-04-09T18:40:41.363" v="1776" actId="5793"/>
        <pc:sldMkLst>
          <pc:docMk/>
          <pc:sldMk cId="3623185647" sldId="257"/>
        </pc:sldMkLst>
        <pc:spChg chg="add del mod">
          <ac:chgData name="Abimbola Kolade" userId="fb558f3e85313a6e" providerId="LiveId" clId="{086CBC78-A842-4468-BC74-DF64AC9CB964}" dt="2024-04-09T16:43:27.780" v="29" actId="478"/>
          <ac:spMkLst>
            <pc:docMk/>
            <pc:sldMk cId="3623185647" sldId="257"/>
            <ac:spMk id="5" creationId="{6C0CD2E3-2723-4AE2-B646-EB87F6F58F61}"/>
          </ac:spMkLst>
        </pc:spChg>
        <pc:spChg chg="add mod">
          <ac:chgData name="Abimbola Kolade" userId="fb558f3e85313a6e" providerId="LiveId" clId="{086CBC78-A842-4468-BC74-DF64AC9CB964}" dt="2024-04-09T18:40:41.363" v="1776" actId="5793"/>
          <ac:spMkLst>
            <pc:docMk/>
            <pc:sldMk cId="3623185647" sldId="257"/>
            <ac:spMk id="6" creationId="{F2D2C5A5-2060-4F6D-804E-762AEB8387D0}"/>
          </ac:spMkLst>
        </pc:spChg>
        <pc:picChg chg="add mod">
          <ac:chgData name="Abimbola Kolade" userId="fb558f3e85313a6e" providerId="LiveId" clId="{086CBC78-A842-4468-BC74-DF64AC9CB964}" dt="2024-04-09T16:50:51.560" v="221" actId="1076"/>
          <ac:picMkLst>
            <pc:docMk/>
            <pc:sldMk cId="3623185647" sldId="257"/>
            <ac:picMk id="7" creationId="{5E04848E-3055-4C24-B093-1FC77D8E6163}"/>
          </ac:picMkLst>
        </pc:picChg>
      </pc:sldChg>
      <pc:sldChg chg="modSp">
        <pc:chgData name="Abimbola Kolade" userId="fb558f3e85313a6e" providerId="LiveId" clId="{086CBC78-A842-4468-BC74-DF64AC9CB964}" dt="2024-04-09T18:40:19.775" v="1772" actId="20577"/>
        <pc:sldMkLst>
          <pc:docMk/>
          <pc:sldMk cId="3626134133" sldId="258"/>
        </pc:sldMkLst>
        <pc:spChg chg="mod">
          <ac:chgData name="Abimbola Kolade" userId="fb558f3e85313a6e" providerId="LiveId" clId="{086CBC78-A842-4468-BC74-DF64AC9CB964}" dt="2024-04-09T18:40:19.775" v="1772" actId="20577"/>
          <ac:spMkLst>
            <pc:docMk/>
            <pc:sldMk cId="3626134133" sldId="258"/>
            <ac:spMk id="3" creationId="{AC00A9A5-A9EC-46EB-B444-A20D88A4A3CA}"/>
          </ac:spMkLst>
        </pc:spChg>
        <pc:spChg chg="mod">
          <ac:chgData name="Abimbola Kolade" userId="fb558f3e85313a6e" providerId="LiveId" clId="{086CBC78-A842-4468-BC74-DF64AC9CB964}" dt="2024-04-09T16:41:38.934" v="24" actId="1076"/>
          <ac:spMkLst>
            <pc:docMk/>
            <pc:sldMk cId="3626134133" sldId="258"/>
            <ac:spMk id="7" creationId="{8FA9656A-D7E0-45D8-92A2-D5F52675985C}"/>
          </ac:spMkLst>
        </pc:spChg>
        <pc:picChg chg="mod">
          <ac:chgData name="Abimbola Kolade" userId="fb558f3e85313a6e" providerId="LiveId" clId="{086CBC78-A842-4468-BC74-DF64AC9CB964}" dt="2024-04-09T16:41:51.622" v="26" actId="1076"/>
          <ac:picMkLst>
            <pc:docMk/>
            <pc:sldMk cId="3626134133" sldId="258"/>
            <ac:picMk id="4" creationId="{35A62C1C-EAA3-4073-AD79-A50A81F8B67B}"/>
          </ac:picMkLst>
        </pc:picChg>
      </pc:sldChg>
      <pc:sldChg chg="addSp modSp new add ord">
        <pc:chgData name="Abimbola Kolade" userId="fb558f3e85313a6e" providerId="LiveId" clId="{086CBC78-A842-4468-BC74-DF64AC9CB964}" dt="2024-04-09T17:07:02.747" v="346"/>
        <pc:sldMkLst>
          <pc:docMk/>
          <pc:sldMk cId="220885733" sldId="259"/>
        </pc:sldMkLst>
        <pc:spChg chg="mod">
          <ac:chgData name="Abimbola Kolade" userId="fb558f3e85313a6e" providerId="LiveId" clId="{086CBC78-A842-4468-BC74-DF64AC9CB964}" dt="2024-04-09T17:06:40.594" v="343" actId="27636"/>
          <ac:spMkLst>
            <pc:docMk/>
            <pc:sldMk cId="220885733" sldId="259"/>
            <ac:spMk id="2" creationId="{504D15F6-D23E-4AF4-8283-22AE0A3B38B3}"/>
          </ac:spMkLst>
        </pc:spChg>
        <pc:spChg chg="mod">
          <ac:chgData name="Abimbola Kolade" userId="fb558f3e85313a6e" providerId="LiveId" clId="{086CBC78-A842-4468-BC74-DF64AC9CB964}" dt="2024-04-09T17:06:46.421" v="344" actId="14100"/>
          <ac:spMkLst>
            <pc:docMk/>
            <pc:sldMk cId="220885733" sldId="259"/>
            <ac:spMk id="3" creationId="{C6CEDEB1-2986-4967-B009-0E3A6311E5EB}"/>
          </ac:spMkLst>
        </pc:spChg>
        <pc:picChg chg="add mod">
          <ac:chgData name="Abimbola Kolade" userId="fb558f3e85313a6e" providerId="LiveId" clId="{086CBC78-A842-4468-BC74-DF64AC9CB964}" dt="2024-04-09T17:06:51.628" v="345" actId="1076"/>
          <ac:picMkLst>
            <pc:docMk/>
            <pc:sldMk cId="220885733" sldId="259"/>
            <ac:picMk id="4" creationId="{A7F49126-1125-4F02-AF98-36A2E909FC92}"/>
          </ac:picMkLst>
        </pc:picChg>
      </pc:sldChg>
      <pc:sldChg chg="add del">
        <pc:chgData name="Abimbola Kolade" userId="fb558f3e85313a6e" providerId="LiveId" clId="{086CBC78-A842-4468-BC74-DF64AC9CB964}" dt="2024-04-09T16:43:39.702" v="32" actId="2696"/>
        <pc:sldMkLst>
          <pc:docMk/>
          <pc:sldMk cId="1756920924" sldId="259"/>
        </pc:sldMkLst>
      </pc:sldChg>
      <pc:sldChg chg="addSp delSp modSp new add">
        <pc:chgData name="Abimbola Kolade" userId="fb558f3e85313a6e" providerId="LiveId" clId="{086CBC78-A842-4468-BC74-DF64AC9CB964}" dt="2024-04-09T17:09:58.220" v="354" actId="14100"/>
        <pc:sldMkLst>
          <pc:docMk/>
          <pc:sldMk cId="1560974252" sldId="260"/>
        </pc:sldMkLst>
        <pc:spChg chg="del">
          <ac:chgData name="Abimbola Kolade" userId="fb558f3e85313a6e" providerId="LiveId" clId="{086CBC78-A842-4468-BC74-DF64AC9CB964}" dt="2024-04-09T16:56:53.814" v="323" actId="478"/>
          <ac:spMkLst>
            <pc:docMk/>
            <pc:sldMk cId="1560974252" sldId="260"/>
            <ac:spMk id="2" creationId="{E77D52EA-0133-44A3-A47B-D3989EA0352C}"/>
          </ac:spMkLst>
        </pc:spChg>
        <pc:spChg chg="del">
          <ac:chgData name="Abimbola Kolade" userId="fb558f3e85313a6e" providerId="LiveId" clId="{086CBC78-A842-4468-BC74-DF64AC9CB964}" dt="2024-04-09T16:56:56.715" v="324" actId="478"/>
          <ac:spMkLst>
            <pc:docMk/>
            <pc:sldMk cId="1560974252" sldId="260"/>
            <ac:spMk id="3" creationId="{038F3B66-BF94-4012-AA2C-9CFD0FD66FBC}"/>
          </ac:spMkLst>
        </pc:spChg>
        <pc:picChg chg="add mod">
          <ac:chgData name="Abimbola Kolade" userId="fb558f3e85313a6e" providerId="LiveId" clId="{086CBC78-A842-4468-BC74-DF64AC9CB964}" dt="2024-04-09T16:59:28.926" v="332" actId="14100"/>
          <ac:picMkLst>
            <pc:docMk/>
            <pc:sldMk cId="1560974252" sldId="260"/>
            <ac:picMk id="4" creationId="{ADCF455F-9C1D-4592-9E1D-1CB63852E4B8}"/>
          </ac:picMkLst>
        </pc:picChg>
        <pc:picChg chg="add mod">
          <ac:chgData name="Abimbola Kolade" userId="fb558f3e85313a6e" providerId="LiveId" clId="{086CBC78-A842-4468-BC74-DF64AC9CB964}" dt="2024-04-09T16:59:50.873" v="336" actId="14100"/>
          <ac:picMkLst>
            <pc:docMk/>
            <pc:sldMk cId="1560974252" sldId="260"/>
            <ac:picMk id="5" creationId="{D7299826-57A8-4FCD-B292-90DEA3FB1795}"/>
          </ac:picMkLst>
        </pc:picChg>
        <pc:picChg chg="add mod">
          <ac:chgData name="Abimbola Kolade" userId="fb558f3e85313a6e" providerId="LiveId" clId="{086CBC78-A842-4468-BC74-DF64AC9CB964}" dt="2024-04-09T16:59:37.341" v="334" actId="14100"/>
          <ac:picMkLst>
            <pc:docMk/>
            <pc:sldMk cId="1560974252" sldId="260"/>
            <ac:picMk id="6" creationId="{A7F873BB-C9F8-4C7B-B3FD-40FCCB43F001}"/>
          </ac:picMkLst>
        </pc:picChg>
        <pc:picChg chg="add mod">
          <ac:chgData name="Abimbola Kolade" userId="fb558f3e85313a6e" providerId="LiveId" clId="{086CBC78-A842-4468-BC74-DF64AC9CB964}" dt="2024-04-09T17:09:58.220" v="354" actId="14100"/>
          <ac:picMkLst>
            <pc:docMk/>
            <pc:sldMk cId="1560974252" sldId="260"/>
            <ac:picMk id="7" creationId="{773F8445-A15F-4B7E-A318-C473AF4F2AF7}"/>
          </ac:picMkLst>
        </pc:picChg>
      </pc:sldChg>
      <pc:sldChg chg="addSp delSp modSp new add">
        <pc:chgData name="Abimbola Kolade" userId="fb558f3e85313a6e" providerId="LiveId" clId="{086CBC78-A842-4468-BC74-DF64AC9CB964}" dt="2024-04-09T17:16:13.895" v="444" actId="20577"/>
        <pc:sldMkLst>
          <pc:docMk/>
          <pc:sldMk cId="3275455659" sldId="261"/>
        </pc:sldMkLst>
        <pc:spChg chg="del">
          <ac:chgData name="Abimbola Kolade" userId="fb558f3e85313a6e" providerId="LiveId" clId="{086CBC78-A842-4468-BC74-DF64AC9CB964}" dt="2024-04-09T17:07:21.888" v="349" actId="478"/>
          <ac:spMkLst>
            <pc:docMk/>
            <pc:sldMk cId="3275455659" sldId="261"/>
            <ac:spMk id="2" creationId="{6B7EE891-15E9-4021-B87F-C70E062F0533}"/>
          </ac:spMkLst>
        </pc:spChg>
        <pc:spChg chg="del">
          <ac:chgData name="Abimbola Kolade" userId="fb558f3e85313a6e" providerId="LiveId" clId="{086CBC78-A842-4468-BC74-DF64AC9CB964}" dt="2024-04-09T17:07:23.750" v="350" actId="478"/>
          <ac:spMkLst>
            <pc:docMk/>
            <pc:sldMk cId="3275455659" sldId="261"/>
            <ac:spMk id="3" creationId="{F65FA307-C5B1-422B-8407-7BB8AA3C4273}"/>
          </ac:spMkLst>
        </pc:spChg>
        <pc:spChg chg="add mod">
          <ac:chgData name="Abimbola Kolade" userId="fb558f3e85313a6e" providerId="LiveId" clId="{086CBC78-A842-4468-BC74-DF64AC9CB964}" dt="2024-04-09T17:13:35.520" v="372" actId="1076"/>
          <ac:spMkLst>
            <pc:docMk/>
            <pc:sldMk cId="3275455659" sldId="261"/>
            <ac:spMk id="5" creationId="{291F5B76-E19B-4DAC-92DC-48E2AE11243E}"/>
          </ac:spMkLst>
        </pc:spChg>
        <pc:spChg chg="add mod">
          <ac:chgData name="Abimbola Kolade" userId="fb558f3e85313a6e" providerId="LiveId" clId="{086CBC78-A842-4468-BC74-DF64AC9CB964}" dt="2024-04-09T17:16:13.895" v="444" actId="20577"/>
          <ac:spMkLst>
            <pc:docMk/>
            <pc:sldMk cId="3275455659" sldId="261"/>
            <ac:spMk id="7" creationId="{3979FE52-5A95-46ED-9F78-1C5AF91920D4}"/>
          </ac:spMkLst>
        </pc:spChg>
        <pc:picChg chg="add mod">
          <ac:chgData name="Abimbola Kolade" userId="fb558f3e85313a6e" providerId="LiveId" clId="{086CBC78-A842-4468-BC74-DF64AC9CB964}" dt="2024-04-09T17:12:27.427" v="357" actId="14100"/>
          <ac:picMkLst>
            <pc:docMk/>
            <pc:sldMk cId="3275455659" sldId="261"/>
            <ac:picMk id="4" creationId="{6DC45F99-5C6A-4805-8BF5-258D523B2A6E}"/>
          </ac:picMkLst>
        </pc:picChg>
        <pc:picChg chg="add mod">
          <ac:chgData name="Abimbola Kolade" userId="fb558f3e85313a6e" providerId="LiveId" clId="{086CBC78-A842-4468-BC74-DF64AC9CB964}" dt="2024-04-09T17:14:55.601" v="375" actId="14100"/>
          <ac:picMkLst>
            <pc:docMk/>
            <pc:sldMk cId="3275455659" sldId="261"/>
            <ac:picMk id="6" creationId="{4DF65D6A-355D-4716-8200-63FD04475FAF}"/>
          </ac:picMkLst>
        </pc:picChg>
      </pc:sldChg>
      <pc:sldChg chg="addSp delSp modSp new add ord">
        <pc:chgData name="Abimbola Kolade" userId="fb558f3e85313a6e" providerId="LiveId" clId="{086CBC78-A842-4468-BC74-DF64AC9CB964}" dt="2024-04-09T17:34:39.738" v="615" actId="14100"/>
        <pc:sldMkLst>
          <pc:docMk/>
          <pc:sldMk cId="2515499711" sldId="262"/>
        </pc:sldMkLst>
        <pc:spChg chg="del">
          <ac:chgData name="Abimbola Kolade" userId="fb558f3e85313a6e" providerId="LiveId" clId="{086CBC78-A842-4468-BC74-DF64AC9CB964}" dt="2024-04-09T17:30:53.345" v="599" actId="478"/>
          <ac:spMkLst>
            <pc:docMk/>
            <pc:sldMk cId="2515499711" sldId="262"/>
            <ac:spMk id="2" creationId="{2A7A77D2-F078-44D1-9C21-9D949E32FA55}"/>
          </ac:spMkLst>
        </pc:spChg>
        <pc:spChg chg="del">
          <ac:chgData name="Abimbola Kolade" userId="fb558f3e85313a6e" providerId="LiveId" clId="{086CBC78-A842-4468-BC74-DF64AC9CB964}" dt="2024-04-09T17:30:55.602" v="600" actId="478"/>
          <ac:spMkLst>
            <pc:docMk/>
            <pc:sldMk cId="2515499711" sldId="262"/>
            <ac:spMk id="3" creationId="{1649BFEC-9F83-4CAC-8A94-E8FBEF4E49DC}"/>
          </ac:spMkLst>
        </pc:spChg>
        <pc:picChg chg="add mod">
          <ac:chgData name="Abimbola Kolade" userId="fb558f3e85313a6e" providerId="LiveId" clId="{086CBC78-A842-4468-BC74-DF64AC9CB964}" dt="2024-04-09T17:31:02.637" v="603" actId="1076"/>
          <ac:picMkLst>
            <pc:docMk/>
            <pc:sldMk cId="2515499711" sldId="262"/>
            <ac:picMk id="4" creationId="{A1232055-639D-4248-B07E-31C0EDC9B5C8}"/>
          </ac:picMkLst>
        </pc:picChg>
        <pc:picChg chg="add mod">
          <ac:chgData name="Abimbola Kolade" userId="fb558f3e85313a6e" providerId="LiveId" clId="{086CBC78-A842-4468-BC74-DF64AC9CB964}" dt="2024-04-09T17:32:25.899" v="608" actId="1076"/>
          <ac:picMkLst>
            <pc:docMk/>
            <pc:sldMk cId="2515499711" sldId="262"/>
            <ac:picMk id="5" creationId="{BCC97423-DCA1-45EC-B674-29417FA287C3}"/>
          </ac:picMkLst>
        </pc:picChg>
        <pc:picChg chg="add mod">
          <ac:chgData name="Abimbola Kolade" userId="fb558f3e85313a6e" providerId="LiveId" clId="{086CBC78-A842-4468-BC74-DF64AC9CB964}" dt="2024-04-09T17:33:44.890" v="611" actId="14100"/>
          <ac:picMkLst>
            <pc:docMk/>
            <pc:sldMk cId="2515499711" sldId="262"/>
            <ac:picMk id="6" creationId="{EF503A18-91BB-4E62-86AF-68DF61A2896F}"/>
          </ac:picMkLst>
        </pc:picChg>
        <pc:picChg chg="add mod">
          <ac:chgData name="Abimbola Kolade" userId="fb558f3e85313a6e" providerId="LiveId" clId="{086CBC78-A842-4468-BC74-DF64AC9CB964}" dt="2024-04-09T17:34:39.738" v="615" actId="14100"/>
          <ac:picMkLst>
            <pc:docMk/>
            <pc:sldMk cId="2515499711" sldId="262"/>
            <ac:picMk id="7" creationId="{D2C8B6A6-7D17-47F5-AA52-5507DC44C715}"/>
          </ac:picMkLst>
        </pc:picChg>
      </pc:sldChg>
      <pc:sldChg chg="addSp delSp modSp new add ord">
        <pc:chgData name="Abimbola Kolade" userId="fb558f3e85313a6e" providerId="LiveId" clId="{086CBC78-A842-4468-BC74-DF64AC9CB964}" dt="2024-04-09T17:29:05.631" v="598" actId="20577"/>
        <pc:sldMkLst>
          <pc:docMk/>
          <pc:sldMk cId="2742433310" sldId="263"/>
        </pc:sldMkLst>
        <pc:spChg chg="del">
          <ac:chgData name="Abimbola Kolade" userId="fb558f3e85313a6e" providerId="LiveId" clId="{086CBC78-A842-4468-BC74-DF64AC9CB964}" dt="2024-04-09T17:17:27.785" v="449" actId="478"/>
          <ac:spMkLst>
            <pc:docMk/>
            <pc:sldMk cId="2742433310" sldId="263"/>
            <ac:spMk id="2" creationId="{1804C210-1C6B-4AED-B407-E750B78B91A6}"/>
          </ac:spMkLst>
        </pc:spChg>
        <pc:spChg chg="del">
          <ac:chgData name="Abimbola Kolade" userId="fb558f3e85313a6e" providerId="LiveId" clId="{086CBC78-A842-4468-BC74-DF64AC9CB964}" dt="2024-04-09T17:17:29.997" v="450" actId="478"/>
          <ac:spMkLst>
            <pc:docMk/>
            <pc:sldMk cId="2742433310" sldId="263"/>
            <ac:spMk id="3" creationId="{CA79C155-A435-47D9-82CE-8386C10EB7FD}"/>
          </ac:spMkLst>
        </pc:spChg>
        <pc:spChg chg="add mod">
          <ac:chgData name="Abimbola Kolade" userId="fb558f3e85313a6e" providerId="LiveId" clId="{086CBC78-A842-4468-BC74-DF64AC9CB964}" dt="2024-04-09T17:29:05.631" v="598" actId="20577"/>
          <ac:spMkLst>
            <pc:docMk/>
            <pc:sldMk cId="2742433310" sldId="263"/>
            <ac:spMk id="6" creationId="{F4CBC0D7-3BA4-463C-AEA2-C331463A66F7}"/>
          </ac:spMkLst>
        </pc:spChg>
        <pc:picChg chg="add mod">
          <ac:chgData name="Abimbola Kolade" userId="fb558f3e85313a6e" providerId="LiveId" clId="{086CBC78-A842-4468-BC74-DF64AC9CB964}" dt="2024-04-09T17:17:39.571" v="453" actId="14100"/>
          <ac:picMkLst>
            <pc:docMk/>
            <pc:sldMk cId="2742433310" sldId="263"/>
            <ac:picMk id="4" creationId="{B9B17009-E97E-4ECA-A06C-63640E710323}"/>
          </ac:picMkLst>
        </pc:picChg>
        <pc:picChg chg="add mod">
          <ac:chgData name="Abimbola Kolade" userId="fb558f3e85313a6e" providerId="LiveId" clId="{086CBC78-A842-4468-BC74-DF64AC9CB964}" dt="2024-04-09T17:19:03.756" v="460" actId="14100"/>
          <ac:picMkLst>
            <pc:docMk/>
            <pc:sldMk cId="2742433310" sldId="263"/>
            <ac:picMk id="5" creationId="{EA426117-9984-4CE6-952A-56ACFFF9662C}"/>
          </ac:picMkLst>
        </pc:picChg>
        <pc:picChg chg="add mod">
          <ac:chgData name="Abimbola Kolade" userId="fb558f3e85313a6e" providerId="LiveId" clId="{086CBC78-A842-4468-BC74-DF64AC9CB964}" dt="2024-04-09T17:28:59.276" v="596" actId="14100"/>
          <ac:picMkLst>
            <pc:docMk/>
            <pc:sldMk cId="2742433310" sldId="263"/>
            <ac:picMk id="7" creationId="{F0A74F8F-FC24-45A2-AC96-088419FA996B}"/>
          </ac:picMkLst>
        </pc:picChg>
        <pc:picChg chg="add mod">
          <ac:chgData name="Abimbola Kolade" userId="fb558f3e85313a6e" providerId="LiveId" clId="{086CBC78-A842-4468-BC74-DF64AC9CB964}" dt="2024-04-09T17:29:03.004" v="597" actId="14100"/>
          <ac:picMkLst>
            <pc:docMk/>
            <pc:sldMk cId="2742433310" sldId="263"/>
            <ac:picMk id="8" creationId="{8DCF9A8F-AB0C-43A0-A471-7F873A7EED4B}"/>
          </ac:picMkLst>
        </pc:picChg>
      </pc:sldChg>
      <pc:sldChg chg="addSp delSp modSp new add">
        <pc:chgData name="Abimbola Kolade" userId="fb558f3e85313a6e" providerId="LiveId" clId="{086CBC78-A842-4468-BC74-DF64AC9CB964}" dt="2024-04-09T17:39:09.743" v="632" actId="14100"/>
        <pc:sldMkLst>
          <pc:docMk/>
          <pc:sldMk cId="3913692767" sldId="264"/>
        </pc:sldMkLst>
        <pc:spChg chg="del">
          <ac:chgData name="Abimbola Kolade" userId="fb558f3e85313a6e" providerId="LiveId" clId="{086CBC78-A842-4468-BC74-DF64AC9CB964}" dt="2024-04-09T17:35:33.936" v="618" actId="478"/>
          <ac:spMkLst>
            <pc:docMk/>
            <pc:sldMk cId="3913692767" sldId="264"/>
            <ac:spMk id="2" creationId="{271776D8-AA53-4B3B-9169-A4E61C31FDEE}"/>
          </ac:spMkLst>
        </pc:spChg>
        <pc:spChg chg="del">
          <ac:chgData name="Abimbola Kolade" userId="fb558f3e85313a6e" providerId="LiveId" clId="{086CBC78-A842-4468-BC74-DF64AC9CB964}" dt="2024-04-09T17:35:35.699" v="619" actId="478"/>
          <ac:spMkLst>
            <pc:docMk/>
            <pc:sldMk cId="3913692767" sldId="264"/>
            <ac:spMk id="3" creationId="{A3AB9422-DC6D-4A9A-BC8A-5E9AB0E681D6}"/>
          </ac:spMkLst>
        </pc:spChg>
        <pc:picChg chg="add mod">
          <ac:chgData name="Abimbola Kolade" userId="fb558f3e85313a6e" providerId="LiveId" clId="{086CBC78-A842-4468-BC74-DF64AC9CB964}" dt="2024-04-09T17:35:43.134" v="622" actId="14100"/>
          <ac:picMkLst>
            <pc:docMk/>
            <pc:sldMk cId="3913692767" sldId="264"/>
            <ac:picMk id="4" creationId="{DFA23911-9DDD-4984-8977-9E5175AE2710}"/>
          </ac:picMkLst>
        </pc:picChg>
        <pc:picChg chg="add mod">
          <ac:chgData name="Abimbola Kolade" userId="fb558f3e85313a6e" providerId="LiveId" clId="{086CBC78-A842-4468-BC74-DF64AC9CB964}" dt="2024-04-09T17:36:40.336" v="625" actId="1076"/>
          <ac:picMkLst>
            <pc:docMk/>
            <pc:sldMk cId="3913692767" sldId="264"/>
            <ac:picMk id="5" creationId="{7CEEF4BB-278A-4AA9-B0ED-6D2E6BBEC9AA}"/>
          </ac:picMkLst>
        </pc:picChg>
        <pc:picChg chg="add mod">
          <ac:chgData name="Abimbola Kolade" userId="fb558f3e85313a6e" providerId="LiveId" clId="{086CBC78-A842-4468-BC74-DF64AC9CB964}" dt="2024-04-09T17:38:01.210" v="628" actId="14100"/>
          <ac:picMkLst>
            <pc:docMk/>
            <pc:sldMk cId="3913692767" sldId="264"/>
            <ac:picMk id="6" creationId="{194ED9EE-02E4-434E-B7E4-4C41CCA1E9C6}"/>
          </ac:picMkLst>
        </pc:picChg>
        <pc:picChg chg="add mod">
          <ac:chgData name="Abimbola Kolade" userId="fb558f3e85313a6e" providerId="LiveId" clId="{086CBC78-A842-4468-BC74-DF64AC9CB964}" dt="2024-04-09T17:39:09.743" v="632" actId="14100"/>
          <ac:picMkLst>
            <pc:docMk/>
            <pc:sldMk cId="3913692767" sldId="264"/>
            <ac:picMk id="7" creationId="{5AD7DBAB-F6AD-4A2E-9F31-49331BA8F5F6}"/>
          </ac:picMkLst>
        </pc:picChg>
      </pc:sldChg>
      <pc:sldChg chg="addSp delSp modSp new add">
        <pc:chgData name="Abimbola Kolade" userId="fb558f3e85313a6e" providerId="LiveId" clId="{086CBC78-A842-4468-BC74-DF64AC9CB964}" dt="2024-04-09T17:45:01.310" v="649" actId="21"/>
        <pc:sldMkLst>
          <pc:docMk/>
          <pc:sldMk cId="882317057" sldId="265"/>
        </pc:sldMkLst>
        <pc:spChg chg="del">
          <ac:chgData name="Abimbola Kolade" userId="fb558f3e85313a6e" providerId="LiveId" clId="{086CBC78-A842-4468-BC74-DF64AC9CB964}" dt="2024-04-09T17:39:22.636" v="635" actId="478"/>
          <ac:spMkLst>
            <pc:docMk/>
            <pc:sldMk cId="882317057" sldId="265"/>
            <ac:spMk id="2" creationId="{0EB785DF-164D-41EC-9654-128E0D4BFB54}"/>
          </ac:spMkLst>
        </pc:spChg>
        <pc:spChg chg="del">
          <ac:chgData name="Abimbola Kolade" userId="fb558f3e85313a6e" providerId="LiveId" clId="{086CBC78-A842-4468-BC74-DF64AC9CB964}" dt="2024-04-09T17:39:25.449" v="636" actId="478"/>
          <ac:spMkLst>
            <pc:docMk/>
            <pc:sldMk cId="882317057" sldId="265"/>
            <ac:spMk id="3" creationId="{982430BC-4054-45F9-BADD-DE9AE4551C7A}"/>
          </ac:spMkLst>
        </pc:spChg>
        <pc:spChg chg="add mod">
          <ac:chgData name="Abimbola Kolade" userId="fb558f3e85313a6e" providerId="LiveId" clId="{086CBC78-A842-4468-BC74-DF64AC9CB964}" dt="2024-04-09T17:43:39.498" v="645" actId="1076"/>
          <ac:spMkLst>
            <pc:docMk/>
            <pc:sldMk cId="882317057" sldId="265"/>
            <ac:spMk id="6" creationId="{B578118A-B7D9-4EAC-98D4-1A0488B50272}"/>
          </ac:spMkLst>
        </pc:spChg>
        <pc:picChg chg="add mod">
          <ac:chgData name="Abimbola Kolade" userId="fb558f3e85313a6e" providerId="LiveId" clId="{086CBC78-A842-4468-BC74-DF64AC9CB964}" dt="2024-04-09T17:40:16.450" v="639" actId="14100"/>
          <ac:picMkLst>
            <pc:docMk/>
            <pc:sldMk cId="882317057" sldId="265"/>
            <ac:picMk id="4" creationId="{C59EF9F7-A3E8-4AE5-B675-C3ECA553789D}"/>
          </ac:picMkLst>
        </pc:picChg>
        <pc:picChg chg="add mod">
          <ac:chgData name="Abimbola Kolade" userId="fb558f3e85313a6e" providerId="LiveId" clId="{086CBC78-A842-4468-BC74-DF64AC9CB964}" dt="2024-04-09T17:42:01.383" v="641" actId="1076"/>
          <ac:picMkLst>
            <pc:docMk/>
            <pc:sldMk cId="882317057" sldId="265"/>
            <ac:picMk id="5" creationId="{4E631089-E2B5-4CAB-9FF5-C68FD7088CDB}"/>
          </ac:picMkLst>
        </pc:picChg>
        <pc:picChg chg="add del mod">
          <ac:chgData name="Abimbola Kolade" userId="fb558f3e85313a6e" providerId="LiveId" clId="{086CBC78-A842-4468-BC74-DF64AC9CB964}" dt="2024-04-09T17:45:01.310" v="649" actId="21"/>
          <ac:picMkLst>
            <pc:docMk/>
            <pc:sldMk cId="882317057" sldId="265"/>
            <ac:picMk id="7" creationId="{2E49FA96-3B13-4458-908B-B098A0DB92DB}"/>
          </ac:picMkLst>
        </pc:picChg>
      </pc:sldChg>
      <pc:sldChg chg="addSp delSp modSp new add">
        <pc:chgData name="Abimbola Kolade" userId="fb558f3e85313a6e" providerId="LiveId" clId="{086CBC78-A842-4468-BC74-DF64AC9CB964}" dt="2024-04-09T17:46:22.481" v="660" actId="1076"/>
        <pc:sldMkLst>
          <pc:docMk/>
          <pc:sldMk cId="1963798898" sldId="266"/>
        </pc:sldMkLst>
        <pc:spChg chg="del">
          <ac:chgData name="Abimbola Kolade" userId="fb558f3e85313a6e" providerId="LiveId" clId="{086CBC78-A842-4468-BC74-DF64AC9CB964}" dt="2024-04-09T17:45:09.695" v="652" actId="478"/>
          <ac:spMkLst>
            <pc:docMk/>
            <pc:sldMk cId="1963798898" sldId="266"/>
            <ac:spMk id="2" creationId="{ACD14068-DD8C-414F-99C2-ABEEC6722927}"/>
          </ac:spMkLst>
        </pc:spChg>
        <pc:spChg chg="del">
          <ac:chgData name="Abimbola Kolade" userId="fb558f3e85313a6e" providerId="LiveId" clId="{086CBC78-A842-4468-BC74-DF64AC9CB964}" dt="2024-04-09T17:45:12.195" v="653" actId="478"/>
          <ac:spMkLst>
            <pc:docMk/>
            <pc:sldMk cId="1963798898" sldId="266"/>
            <ac:spMk id="3" creationId="{702057CE-06D2-4F98-930D-8E7F6268E094}"/>
          </ac:spMkLst>
        </pc:spChg>
        <pc:spChg chg="add mod">
          <ac:chgData name="Abimbola Kolade" userId="fb558f3e85313a6e" providerId="LiveId" clId="{086CBC78-A842-4468-BC74-DF64AC9CB964}" dt="2024-04-09T17:46:22.481" v="660" actId="1076"/>
          <ac:spMkLst>
            <pc:docMk/>
            <pc:sldMk cId="1963798898" sldId="266"/>
            <ac:spMk id="5" creationId="{42451132-B693-4957-9876-9AA92EC1A20E}"/>
          </ac:spMkLst>
        </pc:spChg>
        <pc:picChg chg="add mod">
          <ac:chgData name="Abimbola Kolade" userId="fb558f3e85313a6e" providerId="LiveId" clId="{086CBC78-A842-4468-BC74-DF64AC9CB964}" dt="2024-04-09T17:46:18.186" v="659" actId="1076"/>
          <ac:picMkLst>
            <pc:docMk/>
            <pc:sldMk cId="1963798898" sldId="266"/>
            <ac:picMk id="4" creationId="{3F09C23F-684C-4D37-B842-64D890FA0EED}"/>
          </ac:picMkLst>
        </pc:picChg>
      </pc:sldChg>
      <pc:sldChg chg="addSp modSp new add">
        <pc:chgData name="Abimbola Kolade" userId="fb558f3e85313a6e" providerId="LiveId" clId="{086CBC78-A842-4468-BC74-DF64AC9CB964}" dt="2024-04-09T17:51:24.650" v="816" actId="1076"/>
        <pc:sldMkLst>
          <pc:docMk/>
          <pc:sldMk cId="3625626196" sldId="267"/>
        </pc:sldMkLst>
        <pc:spChg chg="mod">
          <ac:chgData name="Abimbola Kolade" userId="fb558f3e85313a6e" providerId="LiveId" clId="{086CBC78-A842-4468-BC74-DF64AC9CB964}" dt="2024-04-09T17:48:43.354" v="676" actId="20577"/>
          <ac:spMkLst>
            <pc:docMk/>
            <pc:sldMk cId="3625626196" sldId="267"/>
            <ac:spMk id="2" creationId="{3F9B392A-B6C0-4E0E-BE7E-8CE4F9C55152}"/>
          </ac:spMkLst>
        </pc:spChg>
        <pc:spChg chg="mod">
          <ac:chgData name="Abimbola Kolade" userId="fb558f3e85313a6e" providerId="LiveId" clId="{086CBC78-A842-4468-BC74-DF64AC9CB964}" dt="2024-04-09T17:50:22.794" v="814" actId="20577"/>
          <ac:spMkLst>
            <pc:docMk/>
            <pc:sldMk cId="3625626196" sldId="267"/>
            <ac:spMk id="3" creationId="{29699BFE-0640-4481-826F-00BAEA5F2015}"/>
          </ac:spMkLst>
        </pc:spChg>
        <pc:picChg chg="add mod">
          <ac:chgData name="Abimbola Kolade" userId="fb558f3e85313a6e" providerId="LiveId" clId="{086CBC78-A842-4468-BC74-DF64AC9CB964}" dt="2024-04-09T17:51:24.650" v="816" actId="1076"/>
          <ac:picMkLst>
            <pc:docMk/>
            <pc:sldMk cId="3625626196" sldId="267"/>
            <ac:picMk id="4" creationId="{97090198-BC79-4D6E-B5B4-41191FDBBDEF}"/>
          </ac:picMkLst>
        </pc:picChg>
      </pc:sldChg>
      <pc:sldChg chg="addSp modSp new add">
        <pc:chgData name="Abimbola Kolade" userId="fb558f3e85313a6e" providerId="LiveId" clId="{086CBC78-A842-4468-BC74-DF64AC9CB964}" dt="2024-04-09T18:28:57.392" v="1195" actId="1076"/>
        <pc:sldMkLst>
          <pc:docMk/>
          <pc:sldMk cId="394616241" sldId="268"/>
        </pc:sldMkLst>
        <pc:spChg chg="mod">
          <ac:chgData name="Abimbola Kolade" userId="fb558f3e85313a6e" providerId="LiveId" clId="{086CBC78-A842-4468-BC74-DF64AC9CB964}" dt="2024-04-09T18:28:42.759" v="1193" actId="27636"/>
          <ac:spMkLst>
            <pc:docMk/>
            <pc:sldMk cId="394616241" sldId="268"/>
            <ac:spMk id="2" creationId="{5F408D7B-8FCE-4C0D-94ED-E3CFE0882609}"/>
          </ac:spMkLst>
        </pc:spChg>
        <pc:spChg chg="mod">
          <ac:chgData name="Abimbola Kolade" userId="fb558f3e85313a6e" providerId="LiveId" clId="{086CBC78-A842-4468-BC74-DF64AC9CB964}" dt="2024-04-09T18:28:47.351" v="1194" actId="14100"/>
          <ac:spMkLst>
            <pc:docMk/>
            <pc:sldMk cId="394616241" sldId="268"/>
            <ac:spMk id="3" creationId="{7D544D2B-2A37-4709-BAE4-7A9CD8E11A84}"/>
          </ac:spMkLst>
        </pc:spChg>
        <pc:picChg chg="add mod">
          <ac:chgData name="Abimbola Kolade" userId="fb558f3e85313a6e" providerId="LiveId" clId="{086CBC78-A842-4468-BC74-DF64AC9CB964}" dt="2024-04-09T18:28:57.392" v="1195" actId="1076"/>
          <ac:picMkLst>
            <pc:docMk/>
            <pc:sldMk cId="394616241" sldId="268"/>
            <ac:picMk id="4" creationId="{A05E8024-E466-4408-B651-F2FF005F77D6}"/>
          </ac:picMkLst>
        </pc:picChg>
      </pc:sldChg>
      <pc:sldChg chg="addSp delSp modSp new add">
        <pc:chgData name="Abimbola Kolade" userId="fb558f3e85313a6e" providerId="LiveId" clId="{086CBC78-A842-4468-BC74-DF64AC9CB964}" dt="2024-04-09T18:00:50.269" v="1000" actId="14100"/>
        <pc:sldMkLst>
          <pc:docMk/>
          <pc:sldMk cId="3753061738" sldId="269"/>
        </pc:sldMkLst>
        <pc:spChg chg="add del mod">
          <ac:chgData name="Abimbola Kolade" userId="fb558f3e85313a6e" providerId="LiveId" clId="{086CBC78-A842-4468-BC74-DF64AC9CB964}" dt="2024-04-09T17:54:53.591" v="937" actId="20577"/>
          <ac:spMkLst>
            <pc:docMk/>
            <pc:sldMk cId="3753061738" sldId="269"/>
            <ac:spMk id="2" creationId="{32452DD8-DA74-4EE2-903F-660188DFDDDB}"/>
          </ac:spMkLst>
        </pc:spChg>
        <pc:spChg chg="add del mod">
          <ac:chgData name="Abimbola Kolade" userId="fb558f3e85313a6e" providerId="LiveId" clId="{086CBC78-A842-4468-BC74-DF64AC9CB964}" dt="2024-04-09T17:56:24.872" v="993" actId="5793"/>
          <ac:spMkLst>
            <pc:docMk/>
            <pc:sldMk cId="3753061738" sldId="269"/>
            <ac:spMk id="3" creationId="{C8D51B21-00BB-44E6-B0D9-3878215D7ED0}"/>
          </ac:spMkLst>
        </pc:spChg>
        <pc:spChg chg="add mod">
          <ac:chgData name="Abimbola Kolade" userId="fb558f3e85313a6e" providerId="LiveId" clId="{086CBC78-A842-4468-BC74-DF64AC9CB964}" dt="2024-04-09T18:00:50.269" v="1000" actId="14100"/>
          <ac:spMkLst>
            <pc:docMk/>
            <pc:sldMk cId="3753061738" sldId="269"/>
            <ac:spMk id="5" creationId="{5070B234-E47D-4206-B577-837E8D9BDB14}"/>
          </ac:spMkLst>
        </pc:spChg>
        <pc:picChg chg="add mod">
          <ac:chgData name="Abimbola Kolade" userId="fb558f3e85313a6e" providerId="LiveId" clId="{086CBC78-A842-4468-BC74-DF64AC9CB964}" dt="2024-04-09T18:00:42.286" v="998" actId="1076"/>
          <ac:picMkLst>
            <pc:docMk/>
            <pc:sldMk cId="3753061738" sldId="269"/>
            <ac:picMk id="4" creationId="{061991EC-6B24-453B-9A14-6AAB688A548E}"/>
          </ac:picMkLst>
        </pc:picChg>
      </pc:sldChg>
      <pc:sldChg chg="addSp delSp modSp new add">
        <pc:chgData name="Abimbola Kolade" userId="fb558f3e85313a6e" providerId="LiveId" clId="{086CBC78-A842-4468-BC74-DF64AC9CB964}" dt="2024-04-09T18:39:08.959" v="1765" actId="255"/>
        <pc:sldMkLst>
          <pc:docMk/>
          <pc:sldMk cId="963434733" sldId="270"/>
        </pc:sldMkLst>
        <pc:spChg chg="del">
          <ac:chgData name="Abimbola Kolade" userId="fb558f3e85313a6e" providerId="LiveId" clId="{086CBC78-A842-4468-BC74-DF64AC9CB964}" dt="2024-04-09T18:01:00.187" v="1003" actId="478"/>
          <ac:spMkLst>
            <pc:docMk/>
            <pc:sldMk cId="963434733" sldId="270"/>
            <ac:spMk id="2" creationId="{556C1DCD-7A4D-4978-9B5A-A25E207C588D}"/>
          </ac:spMkLst>
        </pc:spChg>
        <pc:spChg chg="del">
          <ac:chgData name="Abimbola Kolade" userId="fb558f3e85313a6e" providerId="LiveId" clId="{086CBC78-A842-4468-BC74-DF64AC9CB964}" dt="2024-04-09T18:01:02.159" v="1004" actId="478"/>
          <ac:spMkLst>
            <pc:docMk/>
            <pc:sldMk cId="963434733" sldId="270"/>
            <ac:spMk id="3" creationId="{F5269F3A-0898-4327-B820-99D667DD158A}"/>
          </ac:spMkLst>
        </pc:spChg>
        <pc:spChg chg="add mod">
          <ac:chgData name="Abimbola Kolade" userId="fb558f3e85313a6e" providerId="LiveId" clId="{086CBC78-A842-4468-BC74-DF64AC9CB964}" dt="2024-04-09T18:38:58.216" v="1764" actId="255"/>
          <ac:spMkLst>
            <pc:docMk/>
            <pc:sldMk cId="963434733" sldId="270"/>
            <ac:spMk id="5" creationId="{06FC7203-2CF5-4690-9DEA-A74ACE86F1D9}"/>
          </ac:spMkLst>
        </pc:spChg>
        <pc:spChg chg="add mod">
          <ac:chgData name="Abimbola Kolade" userId="fb558f3e85313a6e" providerId="LiveId" clId="{086CBC78-A842-4468-BC74-DF64AC9CB964}" dt="2024-04-09T18:39:08.959" v="1765" actId="255"/>
          <ac:spMkLst>
            <pc:docMk/>
            <pc:sldMk cId="963434733" sldId="270"/>
            <ac:spMk id="7" creationId="{A22396E8-5067-4680-AD5C-D4C1044DF3F1}"/>
          </ac:spMkLst>
        </pc:spChg>
        <pc:picChg chg="add mod">
          <ac:chgData name="Abimbola Kolade" userId="fb558f3e85313a6e" providerId="LiveId" clId="{086CBC78-A842-4468-BC74-DF64AC9CB964}" dt="2024-04-09T18:02:07.174" v="1008" actId="14100"/>
          <ac:picMkLst>
            <pc:docMk/>
            <pc:sldMk cId="963434733" sldId="270"/>
            <ac:picMk id="4" creationId="{A5EF30AF-E02D-46DD-9B61-763823686FEB}"/>
          </ac:picMkLst>
        </pc:picChg>
        <pc:picChg chg="add mod">
          <ac:chgData name="Abimbola Kolade" userId="fb558f3e85313a6e" providerId="LiveId" clId="{086CBC78-A842-4468-BC74-DF64AC9CB964}" dt="2024-04-09T18:05:23.590" v="1016" actId="14100"/>
          <ac:picMkLst>
            <pc:docMk/>
            <pc:sldMk cId="963434733" sldId="270"/>
            <ac:picMk id="6" creationId="{50C9EA7D-065B-47AF-8798-2ED0C595AB99}"/>
          </ac:picMkLst>
        </pc:picChg>
      </pc:sldChg>
      <pc:sldChg chg="addSp delSp modSp new add">
        <pc:chgData name="Abimbola Kolade" userId="fb558f3e85313a6e" providerId="LiveId" clId="{086CBC78-A842-4468-BC74-DF64AC9CB964}" dt="2024-04-09T18:28:21.913" v="1191" actId="20577"/>
        <pc:sldMkLst>
          <pc:docMk/>
          <pc:sldMk cId="3967230348" sldId="271"/>
        </pc:sldMkLst>
        <pc:spChg chg="del">
          <ac:chgData name="Abimbola Kolade" userId="fb558f3e85313a6e" providerId="LiveId" clId="{086CBC78-A842-4468-BC74-DF64AC9CB964}" dt="2024-04-09T18:07:40.788" v="1029" actId="478"/>
          <ac:spMkLst>
            <pc:docMk/>
            <pc:sldMk cId="3967230348" sldId="271"/>
            <ac:spMk id="2" creationId="{BFBADB4B-82CF-410F-877C-810241D1A6B9}"/>
          </ac:spMkLst>
        </pc:spChg>
        <pc:spChg chg="del mod">
          <ac:chgData name="Abimbola Kolade" userId="fb558f3e85313a6e" providerId="LiveId" clId="{086CBC78-A842-4468-BC74-DF64AC9CB964}" dt="2024-04-09T18:07:47.339" v="1032" actId="478"/>
          <ac:spMkLst>
            <pc:docMk/>
            <pc:sldMk cId="3967230348" sldId="271"/>
            <ac:spMk id="3" creationId="{FE48BC76-119D-4314-AB67-62A43E68F60C}"/>
          </ac:spMkLst>
        </pc:spChg>
        <pc:spChg chg="add mod">
          <ac:chgData name="Abimbola Kolade" userId="fb558f3e85313a6e" providerId="LiveId" clId="{086CBC78-A842-4468-BC74-DF64AC9CB964}" dt="2024-04-09T18:28:21.913" v="1191" actId="20577"/>
          <ac:spMkLst>
            <pc:docMk/>
            <pc:sldMk cId="3967230348" sldId="271"/>
            <ac:spMk id="5" creationId="{F0CDDB6A-2B63-4420-9E1B-46AE0EF4D791}"/>
          </ac:spMkLst>
        </pc:spChg>
        <pc:picChg chg="add mod">
          <ac:chgData name="Abimbola Kolade" userId="fb558f3e85313a6e" providerId="LiveId" clId="{086CBC78-A842-4468-BC74-DF64AC9CB964}" dt="2024-04-09T18:13:45.770" v="1184" actId="14100"/>
          <ac:picMkLst>
            <pc:docMk/>
            <pc:sldMk cId="3967230348" sldId="271"/>
            <ac:picMk id="4" creationId="{9CDA1ED6-DFE5-436E-9A1D-B8C231228839}"/>
          </ac:picMkLst>
        </pc:picChg>
      </pc:sldChg>
      <pc:sldChg chg="modSp new add">
        <pc:chgData name="Abimbola Kolade" userId="fb558f3e85313a6e" providerId="LiveId" clId="{086CBC78-A842-4468-BC74-DF64AC9CB964}" dt="2024-04-09T18:38:34.504" v="1763" actId="27636"/>
        <pc:sldMkLst>
          <pc:docMk/>
          <pc:sldMk cId="414433213" sldId="272"/>
        </pc:sldMkLst>
        <pc:spChg chg="mod">
          <ac:chgData name="Abimbola Kolade" userId="fb558f3e85313a6e" providerId="LiveId" clId="{086CBC78-A842-4468-BC74-DF64AC9CB964}" dt="2024-04-09T18:38:34.504" v="1763" actId="27636"/>
          <ac:spMkLst>
            <pc:docMk/>
            <pc:sldMk cId="414433213" sldId="272"/>
            <ac:spMk id="2" creationId="{548580A9-C0E9-408F-BE8B-B0CC5159FA8F}"/>
          </ac:spMkLst>
        </pc:spChg>
        <pc:spChg chg="mod">
          <ac:chgData name="Abimbola Kolade" userId="fb558f3e85313a6e" providerId="LiveId" clId="{086CBC78-A842-4468-BC74-DF64AC9CB964}" dt="2024-04-09T18:38:22.433" v="1761" actId="20577"/>
          <ac:spMkLst>
            <pc:docMk/>
            <pc:sldMk cId="414433213" sldId="272"/>
            <ac:spMk id="3" creationId="{161DE4AF-3D16-4F6E-8BB4-6AF875135D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5D051-15FA-4233-8401-DB18888A76FE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40A23-55A7-49D0-A152-700AD0A1A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26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Elaborate on the negative impact of customer churn on </a:t>
            </a:r>
            <a:r>
              <a:rPr lang="en-US" dirty="0" err="1"/>
              <a:t>ConnectTel's</a:t>
            </a:r>
            <a:r>
              <a:rPr lang="en-US" dirty="0"/>
              <a:t> revenue and market share.</a:t>
            </a:r>
            <a:endParaRPr lang="en-US" sz="2000" dirty="0"/>
          </a:p>
          <a:p>
            <a:pPr lvl="1"/>
            <a:r>
              <a:rPr lang="en-US" dirty="0"/>
              <a:t>Emphasize the need for a data-driven approach to identify customers at risk of churning.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4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Speaker Notes: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Explain how machine learning can analyze customer data and identify patterns that predict churn.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Briefly mention the type of data that will be used for the project.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Speaker Notes:</a:t>
            </a:r>
            <a:endParaRPr lang="en-US" sz="2400" dirty="0"/>
          </a:p>
          <a:p>
            <a:pPr lvl="1"/>
            <a:r>
              <a:rPr lang="en-US" dirty="0"/>
              <a:t>Briefly explain the process of exploratory data analysis (EDA).</a:t>
            </a:r>
            <a:endParaRPr lang="en-US" sz="2000" dirty="0"/>
          </a:p>
          <a:p>
            <a:pPr lvl="1"/>
            <a:r>
              <a:rPr lang="en-US" dirty="0"/>
              <a:t>Mention some of the key features in the dataset that might be relevant to churn prediction (e.g., tenure, service usage).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Speaker Notes:</a:t>
            </a:r>
            <a:endParaRPr lang="en-US" sz="2400" dirty="0"/>
          </a:p>
          <a:p>
            <a:pPr lvl="1"/>
            <a:r>
              <a:rPr lang="en-US" dirty="0"/>
              <a:t>Explain the concept of feature engineering and its importance for machine learning models.</a:t>
            </a:r>
            <a:endParaRPr lang="en-US" sz="2000" dirty="0"/>
          </a:p>
          <a:p>
            <a:pPr lvl="1"/>
            <a:r>
              <a:rPr lang="en-US" dirty="0"/>
              <a:t>Provide specific examples of how you will prepare the data for modeling.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38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Speaker Notes:</a:t>
            </a:r>
            <a:endParaRPr lang="en-US" sz="2400" dirty="0"/>
          </a:p>
          <a:p>
            <a:pPr lvl="1"/>
            <a:r>
              <a:rPr lang="en-US" dirty="0"/>
              <a:t>Briefly explain the concept of supervised learning models for classification tasks.</a:t>
            </a:r>
            <a:endParaRPr lang="en-US" sz="2000" dirty="0"/>
          </a:p>
          <a:p>
            <a:pPr lvl="1"/>
            <a:r>
              <a:rPr lang="en-US" dirty="0"/>
              <a:t>Mention the specific models you will be experimenting with and why they are suitable for churn prediction.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9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Speaker Notes:</a:t>
            </a:r>
            <a:endParaRPr lang="en-US" sz="2400" dirty="0"/>
          </a:p>
          <a:p>
            <a:pPr lvl="1"/>
            <a:r>
              <a:rPr lang="en-US" dirty="0"/>
              <a:t>Explain the importance of model evaluation metrics in choosing the best model.</a:t>
            </a:r>
            <a:endParaRPr lang="en-US" sz="2000" dirty="0"/>
          </a:p>
          <a:p>
            <a:pPr lvl="1"/>
            <a:r>
              <a:rPr lang="en-US" dirty="0"/>
              <a:t>Discuss the specific business goals of </a:t>
            </a:r>
            <a:r>
              <a:rPr lang="en-US" dirty="0" err="1"/>
              <a:t>ConnectTel</a:t>
            </a:r>
            <a:r>
              <a:rPr lang="en-US" dirty="0"/>
              <a:t> (e.g., minimizing false negatives) and how they influence model selection.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0A23-55A7-49D0-A152-700AD0A1A4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DA4F-AC96-4CA7-8865-3E931B848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A5D50-3BC5-40E3-81B1-30BDA437D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59F7-A0B1-420D-8A01-FF2F3103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930C-9BBD-4DB5-978A-BFB0AE5B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4EFC9-0824-4233-8D20-675249EB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6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F33B-2F86-4B75-84E7-D76D5F57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1E524-85A9-4457-ACEB-AE4293CDD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F75F4-16CA-48AC-B674-DD7A12DE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2F7C2-0B0B-42DC-A51E-B21611D1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860D8-117F-4110-AE03-7A26184A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E3EB7-8CC6-4371-81C2-F0C6C8C04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96EDC-5AF3-4B97-933D-DA4DA3779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7546-F224-45E6-842B-0279117C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2A3C-959B-4315-B2DF-B0E9F2D3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42BFF-1596-4EA2-9F60-43616561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857C-EE9B-4BCB-9C39-142ED82F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A9D8-1EDC-41A1-930D-0C284940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3FB4-5C86-407F-A2DF-68B05C21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EDC4C-6590-4E2F-B44B-D732F1C6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C745-2741-4985-806E-306F17F7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B9A5-FD14-4B23-984F-7B435D00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45758-8B12-491E-A953-31EC579EF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4954B-79EB-450B-AA57-55043B75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70C8-47AA-47BE-9D37-FAE2FF1C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872E5-9BA2-4E01-A482-C001D83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5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3498-6D06-4821-AAE3-B38EF987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A734-5D1A-46B0-A1E0-26C2D668E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6161-83E3-4AD5-99DA-5A5B9B37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00AA9-906A-4FCD-BC86-9C6F4291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DD469-F658-4BFB-A023-993EE151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AABF-75B1-4866-824A-734F4F74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E8E1-B12B-40FE-9892-D9B40EEA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A0CF0-DCC7-4AC2-8D75-0C8D193B1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E1551-870E-411D-BBBF-20D15BB4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1C5AB-F542-4D09-B8D7-F24CC90F1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AC11F-A9B2-4FD9-BF1B-CDF9640FB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870ED-B204-4008-B37D-349D17AD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F21E1-01F4-4F11-B03A-082B6374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C337C-1966-4502-B858-3861B352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5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F398-D663-4B15-9D80-4153FBF7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9DE6B-FB0C-444E-8939-B74525EB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860C5-6C2E-4FC2-8B16-07A1626F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1901-7C71-4760-92A6-E625C165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5BD6-D672-46CC-9DD2-FB55EF7A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D5A59-B3B0-4AC5-96D9-2539CA1D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3AEF-7A0B-409F-924C-06742E63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3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E544-33D5-4782-87B7-F086EAFF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A59B-8FB7-439B-AC0C-99F78C0BB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2789E-2878-4E11-AE08-73CCD5611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8D6AA-B41D-4CFF-ACA1-AC087AB1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1558B-BE05-4148-85FA-C884D633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8782E-9A00-423C-A655-A89EC178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4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B657-95D8-454F-B3EE-84158B7A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091ECE-6B07-45B7-89EA-F9447FA20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EAE41-017F-4708-B4C8-F49F2A8E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EE4A-B224-47D8-90BB-3EE39C8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E65AD-CB6D-48E6-8EC6-32266675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57701-1D7F-4CA0-9FBC-7FF73D2A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C79EF6-CF8E-479D-98F7-31026712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45FA-9F7C-4A4D-9FEC-98A1100F2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63143-2B23-4830-BA36-D15F5728A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61D6C-3615-42DB-8D20-065E87C73FC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02894-AF80-48AA-B8CE-E8D2BBDD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EAFCA-8C19-421D-8A27-036D023C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69B92-DC25-4CD9-8F29-1B2EC1B1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939C5D-6B94-4921-887B-CCD645E8667E}"/>
              </a:ext>
            </a:extLst>
          </p:cNvPr>
          <p:cNvGrpSpPr/>
          <p:nvPr/>
        </p:nvGrpSpPr>
        <p:grpSpPr>
          <a:xfrm>
            <a:off x="0" y="0"/>
            <a:ext cx="12192000" cy="7185609"/>
            <a:chOff x="0" y="0"/>
            <a:chExt cx="12192000" cy="7185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82997E-E776-4CA4-8848-A7DC1AC55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306" y="0"/>
              <a:ext cx="4903694" cy="718560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4E4876-D95B-4258-9796-1B7B63959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449671" cy="71856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3E389B-9D00-4754-BE1A-08166C70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7" y="3868216"/>
              <a:ext cx="4795554" cy="24070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4378E-5588-4D83-924A-B2A256AE314A}"/>
                </a:ext>
              </a:extLst>
            </p:cNvPr>
            <p:cNvSpPr/>
            <p:nvPr/>
          </p:nvSpPr>
          <p:spPr>
            <a:xfrm>
              <a:off x="233084" y="4107740"/>
              <a:ext cx="4276164" cy="1792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05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  <a:p>
              <a:r>
                <a:rPr lang="en-US" sz="2800" b="1" i="0" u="none" strike="noStrike" baseline="0" dirty="0">
                  <a:solidFill>
                    <a:srgbClr val="FFFFFF"/>
                  </a:solidFill>
                  <a:latin typeface="Georgia" panose="02040502050405020303" pitchFamily="18" charset="0"/>
                </a:rPr>
                <a:t>CONNECTTEL</a:t>
              </a:r>
              <a:endParaRPr lang="en-US" sz="2800" b="0" i="0" u="none" strike="noStrike" baseline="0" dirty="0">
                <a:solidFill>
                  <a:srgbClr val="FFFFFF"/>
                </a:solidFill>
                <a:latin typeface="Georgia" panose="02040502050405020303" pitchFamily="18" charset="0"/>
              </a:endParaRPr>
            </a:p>
            <a:p>
              <a:r>
                <a:rPr lang="en-US" b="1" dirty="0">
                  <a:solidFill>
                    <a:srgbClr val="FFFFFF"/>
                  </a:solidFill>
                  <a:latin typeface="Georgia" panose="02040502050405020303" pitchFamily="18" charset="0"/>
                </a:rPr>
                <a:t>CUSTOMER CHURN PREDICTION PROJECT- </a:t>
              </a:r>
              <a:r>
                <a:rPr lang="en-US" dirty="0"/>
                <a:t>Using Machine Learning to Reduce Customer Loss</a:t>
              </a:r>
              <a:r>
                <a:rPr lang="en-US" b="1" dirty="0">
                  <a:solidFill>
                    <a:srgbClr val="FFFFFF"/>
                  </a:solidFill>
                  <a:latin typeface="Georgia" panose="02040502050405020303" pitchFamily="18" charset="0"/>
                </a:rPr>
                <a:t> 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92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EF9F7-A3E8-4AE5-B675-C3ECA553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1" y="85891"/>
            <a:ext cx="5005702" cy="2972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31089-E2B5-4CAB-9FF5-C68FD708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8" y="3406129"/>
            <a:ext cx="8596105" cy="2949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78118A-B7D9-4EAC-98D4-1A0488B50272}"/>
              </a:ext>
            </a:extLst>
          </p:cNvPr>
          <p:cNvSpPr/>
          <p:nvPr/>
        </p:nvSpPr>
        <p:spPr>
          <a:xfrm>
            <a:off x="8619241" y="3998914"/>
            <a:ext cx="2966301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Electronic Check payment method need to be checked.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31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9C23F-684C-4D37-B842-64D890FA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7" y="584462"/>
            <a:ext cx="5311600" cy="5307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451132-B693-4957-9876-9AA92EC1A20E}"/>
              </a:ext>
            </a:extLst>
          </p:cNvPr>
          <p:cNvSpPr/>
          <p:nvPr/>
        </p:nvSpPr>
        <p:spPr>
          <a:xfrm>
            <a:off x="5423555" y="2238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There is positive correction between Tenure , Monthly Charges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TotalCharges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9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392A-B6C0-4E0E-BE7E-8CE4F9C5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Engineering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99BFE-0640-4481-826F-00BAEA5F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Preparing the Data for Machine Learning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categorical variables (e.g., gender).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Handle missing values and outliers. 11 details of customer were removed.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90198-BC79-4D6E-B5B4-41191FDB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54" y="3364739"/>
            <a:ext cx="9457240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8D7B-8FCE-4C0D-94ED-E3CFE088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290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Model Selection and Training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4D2B-2A37-4709-BAE4-7A9CD8E1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899"/>
            <a:ext cx="10515600" cy="48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Building the Churn Prediction Model</a:t>
            </a:r>
            <a:endParaRPr lang="en-US" sz="2400" dirty="0"/>
          </a:p>
          <a:p>
            <a:pPr marL="0" lvl="0" indent="0">
              <a:buNone/>
            </a:pPr>
            <a:r>
              <a:rPr lang="en-US" dirty="0"/>
              <a:t>Train and test multiple supervised learning models.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  Logistic Regression, Random Forest, Gradient Boosting.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Evaluate model performance using relevant metrics.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E8024-E466-4408-B651-F2FF005F77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8265" y="3487916"/>
            <a:ext cx="6730699" cy="20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2DD8-DA74-4EE2-903F-660188D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Evaluation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1B21-00BB-44E6-B0D9-3878215D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911"/>
            <a:ext cx="10515600" cy="49420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Evaluating Model Performance</a:t>
            </a:r>
            <a:endParaRPr lang="en-US" sz="2400" dirty="0"/>
          </a:p>
          <a:p>
            <a:pPr marL="0" lvl="0" indent="0">
              <a:buNone/>
            </a:pPr>
            <a:r>
              <a:rPr lang="en-US" dirty="0"/>
              <a:t>Analyzed metrics like accuracy, precision, recall, F1-score, AUC-ROC.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Chose the model that best aligns with business goals.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Considered the trade-off between false positives and false negatives.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991EC-6B24-453B-9A14-6AAB688A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09" y="3091992"/>
            <a:ext cx="5372566" cy="3427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70B234-E47D-4206-B577-837E8D9BDB14}"/>
              </a:ext>
            </a:extLst>
          </p:cNvPr>
          <p:cNvSpPr/>
          <p:nvPr/>
        </p:nvSpPr>
        <p:spPr>
          <a:xfrm>
            <a:off x="6196553" y="3756284"/>
            <a:ext cx="3965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</a:rPr>
              <a:t>This is for the linear Regression where Actual churn were Yes but the model predicted 188 is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6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F30AF-E02D-46DD-9B61-76382368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9" y="160189"/>
            <a:ext cx="5075199" cy="31580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6FC7203-2CF5-4690-9DEA-A74ACE86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388" y="1547781"/>
            <a:ext cx="5806911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This is for the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Random Forest Classifier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Actual churn were Yes but the model predicted 201 is No.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9EA7D-065B-47AF-8798-2ED0C595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6" y="3553904"/>
            <a:ext cx="5056963" cy="270606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22396E8-5067-4680-AD5C-D4C1044D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84" y="4573372"/>
            <a:ext cx="6052009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This is for the Gradient Boosting model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Actual churn were Yes but the model predicted </a:t>
            </a:r>
            <a:r>
              <a:rPr lang="en-US" altLang="en-US" sz="140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185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is No.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3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DA1ED6-DFE5-436E-9A1D-B8C231228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990" y="304250"/>
            <a:ext cx="4590814" cy="4739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CDDB6A-2B63-4420-9E1B-46AE0EF4D791}"/>
              </a:ext>
            </a:extLst>
          </p:cNvPr>
          <p:cNvSpPr/>
          <p:nvPr/>
        </p:nvSpPr>
        <p:spPr>
          <a:xfrm>
            <a:off x="5150177" y="320093"/>
            <a:ext cx="6096000" cy="60292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•All three models achieved very similar accuracy scores, suggesting they can correctly classify a comparable portion of the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•Precision and Recall values are also quite similar across the models. All three models seem to be over-predicting positive cases (generating false positives) to some extent.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•F1-score and AUC-ROC values are also close, indicating a similar balance between precision and recall and a slightly better than random chance ability to distinguish positive and negative cases.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Differences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•Gradient Boosting shows a slight edge in Recall compared to both Random Forest and Logistic Regression, meaning it might be better at identifying actual positive cases.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•Logistic Regression might be slightly simpler to interpret compared to Random Forest and Gradient Boosting, which can be more complex models.</a:t>
            </a:r>
          </a:p>
        </p:txBody>
      </p:sp>
    </p:spTree>
    <p:extLst>
      <p:ext uri="{BB962C8B-B14F-4D97-AF65-F5344CB8AC3E}">
        <p14:creationId xmlns:p14="http://schemas.microsoft.com/office/powerpoint/2010/main" val="396723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80A9-C0E9-408F-BE8B-B0CC5159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0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Conclusion and Next Steps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E4AF-3D16-4F6E-8BB4-6AF87513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192"/>
            <a:ext cx="10515600" cy="4913771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dirty="0"/>
              <a:t>The Path Forward: Using Churn Prediction for Retention</a:t>
            </a:r>
            <a:endParaRPr lang="en-US" sz="2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900" b="1" dirty="0"/>
              <a:t>Choosing the Best Model</a:t>
            </a:r>
          </a:p>
          <a:p>
            <a:pPr marL="228600" lvl="1">
              <a:spcBef>
                <a:spcPts val="1000"/>
              </a:spcBef>
            </a:pPr>
            <a:r>
              <a:rPr lang="en-US" sz="2900" dirty="0"/>
              <a:t>If minimizing false positives, It is crucial  that the company prioritize Logistic Regression or explore models with higher precision.</a:t>
            </a:r>
          </a:p>
          <a:p>
            <a:pPr marL="228600" lvl="1">
              <a:spcBef>
                <a:spcPts val="1000"/>
              </a:spcBef>
            </a:pPr>
            <a:r>
              <a:rPr lang="en-US" sz="2900" dirty="0"/>
              <a:t>If identifying all positive cases (e.g., capturing all churning customers) is more important, Gradient Boosting might be a better choice due to its higher recall. Optimizing the Gradient Boost model can give us also a better performance.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b="1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b="1" dirty="0"/>
              <a:t>Next Steps </a:t>
            </a:r>
          </a:p>
          <a:p>
            <a:r>
              <a:rPr lang="en-US" dirty="0"/>
              <a:t>Productionize and integrate the chosen model into </a:t>
            </a:r>
            <a:r>
              <a:rPr lang="en-US" dirty="0" err="1"/>
              <a:t>ConnectTel's</a:t>
            </a:r>
            <a:r>
              <a:rPr lang="en-US" dirty="0"/>
              <a:t> system for real-time churn prediction.</a:t>
            </a:r>
          </a:p>
          <a:p>
            <a:r>
              <a:rPr lang="en-US" dirty="0"/>
              <a:t>Develop targeted retention strategies based on churn risk scores generated by the model.</a:t>
            </a:r>
            <a:endParaRPr lang="en-US" b="1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More data will be required to perform more exploratory data Analysis.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 </a:t>
            </a:r>
            <a:r>
              <a:rPr lang="en-US" sz="2800" dirty="0" err="1"/>
              <a:t>ConnectTel</a:t>
            </a:r>
            <a:r>
              <a:rPr lang="en-US" sz="2800" dirty="0"/>
              <a:t> phone service need to looked into 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We also need to see the Tenure and churn rate over time. 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Recommend also to send out questionnaire to customers that left. This will be a good way also to get direct feedback from Customer.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BFF1-CBB1-4F86-84D1-CD92FA03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01"/>
            <a:ext cx="10515600" cy="796020"/>
          </a:xfrm>
        </p:spPr>
        <p:txBody>
          <a:bodyPr/>
          <a:lstStyle/>
          <a:p>
            <a:r>
              <a:rPr lang="en-US" b="1" dirty="0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0A9A5-A9EC-46EB-B444-A20D88A4A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121"/>
            <a:ext cx="10515600" cy="57314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The Challenge: Customer Churn at </a:t>
            </a:r>
            <a:r>
              <a:rPr lang="en-US" dirty="0" err="1"/>
              <a:t>ConnectTel</a:t>
            </a:r>
            <a:endParaRPr lang="en-US" sz="2400" dirty="0"/>
          </a:p>
          <a:p>
            <a:pPr lvl="1"/>
            <a:r>
              <a:rPr lang="en-US" dirty="0" err="1"/>
              <a:t>ConnectTel</a:t>
            </a:r>
            <a:r>
              <a:rPr lang="en-US" dirty="0"/>
              <a:t> is facing a significant customer churn problem.</a:t>
            </a:r>
            <a:endParaRPr lang="en-US" sz="2000" dirty="0"/>
          </a:p>
          <a:p>
            <a:pPr lvl="1"/>
            <a:r>
              <a:rPr lang="en-US" dirty="0"/>
              <a:t> Current retention strategies lack precision and effectiveness.</a:t>
            </a:r>
            <a:endParaRPr lang="en-US" sz="2000" dirty="0"/>
          </a:p>
          <a:p>
            <a:pPr lvl="1"/>
            <a:r>
              <a:rPr lang="en-US" dirty="0"/>
              <a:t>Losing customers to competitors threatens business sustainability and growth growth.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62C1C-EAA3-4073-AD79-A50A81F8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3774"/>
            <a:ext cx="9603020" cy="249195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06006B2-787B-4D8A-987D-76739D0F7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9656A-D7E0-45D8-92A2-D5F52675985C}"/>
              </a:ext>
            </a:extLst>
          </p:cNvPr>
          <p:cNvSpPr/>
          <p:nvPr/>
        </p:nvSpPr>
        <p:spPr>
          <a:xfrm>
            <a:off x="838200" y="5175018"/>
            <a:ext cx="6901206" cy="117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5163 Yes 1869 .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26.58% of the total customers are churning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Approximately 30% of the customer leaving only have one day tenure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3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D2C5A5-2060-4F6D-804E-762AEB8387D0}"/>
              </a:ext>
            </a:extLst>
          </p:cNvPr>
          <p:cNvSpPr/>
          <p:nvPr/>
        </p:nvSpPr>
        <p:spPr>
          <a:xfrm>
            <a:off x="329938" y="468253"/>
            <a:ext cx="11862062" cy="551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1F1F1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  <a:endParaRPr lang="en-US" sz="4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</a:pPr>
            <a:r>
              <a:rPr lang="en-US" sz="2800" dirty="0"/>
              <a:t>Our Solution: Predict Churn Using Machine learning</a:t>
            </a: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2800" dirty="0"/>
              <a:t>Develop a robust customer churn prediction system.</a:t>
            </a: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2800" dirty="0"/>
              <a:t>Leverage advanced analytics and machine learning techniques.</a:t>
            </a: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2800" dirty="0"/>
              <a:t>Proactively identify customers at risk of churning.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solidFill>
                <a:srgbClr val="1F1F1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4848E-3055-4C24-B093-1FC77D8E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417" y="3008518"/>
            <a:ext cx="4201008" cy="3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15F6-D23E-4AF4-8283-22AE0A3B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6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Data Exploration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DEB1-2986-4967-B009-0E3A6311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363"/>
            <a:ext cx="10515600" cy="50646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Understanding the Data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Explore customer data using Python libraries (e.g., pandas).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Analyze relationships between features and churn.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 Identify key factors influencing customer churn.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49126-1125-4F02-AF98-36A2E909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6" y="3006490"/>
            <a:ext cx="8702794" cy="33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F455F-9C1D-4592-9E1D-1CB6385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04"/>
            <a:ext cx="5799323" cy="336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9826-57A8-4FCD-B292-90DEA3FB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87" y="101005"/>
            <a:ext cx="5997460" cy="3500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873BB-C9F8-4C7B-B3FD-40FCCB43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804" y="3808430"/>
            <a:ext cx="6027942" cy="280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F8445-A15F-4B7E-A318-C473AF4F2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392" y="3875760"/>
            <a:ext cx="5506614" cy="27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7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45F99-5C6A-4805-8BF5-258D523B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7" y="-1"/>
            <a:ext cx="6950042" cy="3110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1F5B76-E19B-4DAC-92DC-48E2AE11243E}"/>
              </a:ext>
            </a:extLst>
          </p:cNvPr>
          <p:cNvSpPr/>
          <p:nvPr/>
        </p:nvSpPr>
        <p:spPr>
          <a:xfrm>
            <a:off x="6960124" y="994231"/>
            <a:ext cx="4861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High number of customer  that churned were using the electronic check payment method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65D6A-355D-4716-8200-63FD0447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2" y="3293008"/>
            <a:ext cx="6894057" cy="2949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79FE52-5A95-46ED-9F78-1C5AF91920D4}"/>
              </a:ext>
            </a:extLst>
          </p:cNvPr>
          <p:cNvSpPr/>
          <p:nvPr/>
        </p:nvSpPr>
        <p:spPr>
          <a:xfrm>
            <a:off x="6696174" y="4227625"/>
            <a:ext cx="4804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Majority of the customers are not senior citizen.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Only a few fraction of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senior citizen are churning.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5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17009-E97E-4ECA-A06C-63640E71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4" y="72851"/>
            <a:ext cx="5583533" cy="294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26117-9984-4CE6-952A-56ACFFF9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66" y="333190"/>
            <a:ext cx="6495068" cy="2673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CBC0D7-3BA4-463C-AEA2-C331463A66F7}"/>
              </a:ext>
            </a:extLst>
          </p:cNvPr>
          <p:cNvSpPr/>
          <p:nvPr/>
        </p:nvSpPr>
        <p:spPr>
          <a:xfrm>
            <a:off x="1036948" y="3093940"/>
            <a:ext cx="10105534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the customers churning, majority have no partner and dependent.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CountTel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phone service was an attraction.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74F8F-FC24-45A2-AC96-088419FA9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59" y="3789575"/>
            <a:ext cx="5342643" cy="2689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F9A8F-AB0C-43A0-A471-7F873A7E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992" y="3780147"/>
            <a:ext cx="5967831" cy="26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3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32055-639D-4248-B07E-31C0EDC9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0" y="248151"/>
            <a:ext cx="5809835" cy="2334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97423-DCA1-45EC-B674-29417FA2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02" y="191986"/>
            <a:ext cx="5795328" cy="2494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03A18-91BB-4E62-86AF-68DF61A2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3145"/>
            <a:ext cx="5788058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8B6A6-7D17-47F5-AA52-5507DC44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632" y="3814897"/>
            <a:ext cx="5965094" cy="25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9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23911-9DDD-4984-8977-9E5175AE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1" y="135029"/>
            <a:ext cx="6068706" cy="294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EF4BB-278A-4AA9-B0ED-6D2E6BBE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20" y="206633"/>
            <a:ext cx="5491468" cy="295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D9EE-02E4-434E-B7E4-4C41CCA1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15" y="3400315"/>
            <a:ext cx="5567547" cy="297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7DBAB-F6AD-4A2E-9F31-49331BA8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84" y="3545330"/>
            <a:ext cx="5665083" cy="25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9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900</Words>
  <Application>Microsoft Office PowerPoint</Application>
  <PresentationFormat>Widescreen</PresentationFormat>
  <Paragraphs>98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Georgia</vt:lpstr>
      <vt:lpstr>Helvetica</vt:lpstr>
      <vt:lpstr>Helvetica Neue</vt:lpstr>
      <vt:lpstr>Symbol</vt:lpstr>
      <vt:lpstr>Office Theme</vt:lpstr>
      <vt:lpstr>PowerPoint Presentation</vt:lpstr>
      <vt:lpstr>Problem Definition</vt:lpstr>
      <vt:lpstr>PowerPoint Presentation</vt:lpstr>
      <vt:lpstr> Data Exploration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</vt:lpstr>
      <vt:lpstr>Model Selection and Training </vt:lpstr>
      <vt:lpstr>Model Evaluation </vt:lpstr>
      <vt:lpstr>PowerPoint Presentation</vt:lpstr>
      <vt:lpstr>PowerPoint Presentation</vt:lpstr>
      <vt:lpstr>Conclusion and 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Abimbola Kolade</dc:creator>
  <cp:lastModifiedBy>Abimbola Kolade</cp:lastModifiedBy>
  <cp:revision>14</cp:revision>
  <dcterms:created xsi:type="dcterms:W3CDTF">2024-04-09T03:03:37Z</dcterms:created>
  <dcterms:modified xsi:type="dcterms:W3CDTF">2024-04-09T18:41:05Z</dcterms:modified>
</cp:coreProperties>
</file>